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8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hoe het verhaal verder gaat.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relaties tussen Lampje en Edward en hun vaders vergelijken en de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overeenkomsten benoemen.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160" y="2606279"/>
            <a:ext cx="1515334" cy="217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79947"/>
            <a:ext cx="5220000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18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575" y="4373619"/>
            <a:ext cx="3366166" cy="2201960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53091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241 en 242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les 16 controleren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Gevonden </a:t>
            </a:r>
            <a:r>
              <a:rPr lang="nl-NL" sz="19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nl-NL" sz="19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nformatie benoemen</a:t>
            </a:r>
            <a:br>
              <a:rPr lang="nl-NL" sz="19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19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Samenvatting bespreken en 	Voorspelling controleren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2249872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71" y="462569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820" y="1990726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456998"/>
            <a:ext cx="665485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blz. 243 t/m 252)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4933" y="3890796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867" y="1466057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867" y="303858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Nadenken over het plot van het script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Een extra scène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088980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173758" y="2372936"/>
            <a:ext cx="3884808" cy="31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3091064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samenvatten wat er op de kermis gebeurde.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plot schrijven in het script en een verrassend eind.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820" y="2298502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130322"/>
            <a:ext cx="10799388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256 t/m 268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Samenvatting en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Schrijfopdracht: plot voor het script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extra scène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Overleg hoe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jullie een deel van het script gaan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presenteren</a:t>
            </a: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Een deel van het script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presenteren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6815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9341297" y="1138994"/>
            <a:ext cx="2562196" cy="205304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8" y="2577537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8" y="4372817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8" y="547540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446" y="2125376"/>
            <a:ext cx="5226493" cy="323945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759" y="3999712"/>
            <a:ext cx="1340776" cy="19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kat op het spek binden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snerpen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nis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00849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49054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949054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Voorspelling invullen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202 t/m 216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06" y="1463769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31842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787061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257" y="4190213"/>
            <a:ext cx="2894005" cy="1893099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216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Overeenkomsten in de relatie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92" y="2273126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91" y="461272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5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hoe de ontmoeting tussen de zeemeermin en Edward zal verlopen.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samenvatten wat er op de kermis gebeurde.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45" y="2298502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doen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217 t/m 227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3041413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62595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6254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1135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036" y="4119975"/>
            <a:ext cx="3382627" cy="2212729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226 en 227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Samenvatting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Aanwijzingen voor de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samenvatting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250005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470230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samenvatten wat er op de kermis gebeurde.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het sprookje van de Kleine Zeemeermin opzoeken en uitleggen op welke manier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dit sprookje een inspiratiebron is geweest voor de schrijfster.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de schrijfster bedoelt met de titel: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‘Eef heeft een buitenkansje’.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45" y="3181376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26155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228 t/m 242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101" y="88834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650" y="305753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561096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5338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3086</TotalTime>
  <Words>1071</Words>
  <Application>Microsoft Office PowerPoint</Application>
  <PresentationFormat>Widescreen</PresentationFormat>
  <Paragraphs>284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268</cp:revision>
  <dcterms:created xsi:type="dcterms:W3CDTF">2017-07-26T14:05:48Z</dcterms:created>
  <dcterms:modified xsi:type="dcterms:W3CDTF">2022-09-11T11:22:18Z</dcterms:modified>
</cp:coreProperties>
</file>